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77" d="100"/>
          <a:sy n="77" d="100"/>
        </p:scale>
        <p:origin x="1546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800600" y="4624668"/>
            <a:ext cx="4038600" cy="933450"/>
          </a:xfrm>
        </p:spPr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800600" y="5562599"/>
            <a:ext cx="4038600" cy="748553"/>
          </a:xfrm>
        </p:spPr>
        <p:txBody>
          <a:bodyPr>
            <a:normAutofit/>
          </a:bodyPr>
          <a:lstStyle>
            <a:lvl1pPr marL="0" indent="0" algn="l">
              <a:spcBef>
                <a:spcPts val="300"/>
              </a:spcBef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800600" y="6425640"/>
            <a:ext cx="1232647" cy="365125"/>
          </a:xfrm>
        </p:spPr>
        <p:txBody>
          <a:bodyPr/>
          <a:lstStyle>
            <a:lvl1pPr algn="l">
              <a:defRPr/>
            </a:lvl1pPr>
          </a:lstStyle>
          <a:p>
            <a:fld id="{D728701E-CAF4-4159-9B3E-41C86DFFA30D}" type="datetimeFigureOut">
              <a:rPr lang="en-US" smtClean="0"/>
              <a:t>9/9/2025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311153" y="6425640"/>
            <a:ext cx="2617694" cy="365125"/>
          </a:xfrm>
        </p:spPr>
        <p:txBody>
          <a:bodyPr/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282575" y="228600"/>
            <a:ext cx="4235450" cy="4187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Rectangle 7"/>
          <p:cNvSpPr/>
          <p:nvPr/>
        </p:nvSpPr>
        <p:spPr>
          <a:xfrm>
            <a:off x="6802438" y="228600"/>
            <a:ext cx="2057400" cy="203911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Rectangle 9"/>
          <p:cNvSpPr/>
          <p:nvPr/>
        </p:nvSpPr>
        <p:spPr>
          <a:xfrm>
            <a:off x="4624388" y="2377440"/>
            <a:ext cx="2057400" cy="203911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24891" y="174812"/>
            <a:ext cx="413309" cy="83099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54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11" name="Rectangle 10"/>
          <p:cNvSpPr/>
          <p:nvPr/>
        </p:nvSpPr>
        <p:spPr>
          <a:xfrm>
            <a:off x="4624388" y="228600"/>
            <a:ext cx="2057400" cy="2039112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Rectangle 11"/>
          <p:cNvSpPr/>
          <p:nvPr/>
        </p:nvSpPr>
        <p:spPr>
          <a:xfrm>
            <a:off x="6802438" y="2377440"/>
            <a:ext cx="2057400" cy="203911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xmlns:p14="http://schemas.microsoft.com/office/powerpoint/2010/main"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166847" y="282574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TextBox 9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701E-CAF4-4159-9B3E-41C86DFFA30D}" type="datetimeFigureOut">
              <a:rPr lang="en-US" smtClean="0"/>
              <a:t>9/9/2025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Content Placeholder 2"/>
          <p:cNvSpPr>
            <a:spLocks noGrp="1"/>
          </p:cNvSpPr>
          <p:nvPr>
            <p:ph sz="half" idx="17"/>
          </p:nvPr>
        </p:nvSpPr>
        <p:spPr>
          <a:xfrm>
            <a:off x="502920" y="1985963"/>
            <a:ext cx="3657413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5"/>
            <a:r>
              <a:rPr lang="en-US" dirty="0"/>
              <a:t>Sixth level</a:t>
            </a:r>
          </a:p>
          <a:p>
            <a:pPr lvl="6"/>
            <a:r>
              <a:rPr lang="en-US" dirty="0"/>
              <a:t>Seventh level</a:t>
            </a:r>
          </a:p>
          <a:p>
            <a:pPr lvl="7"/>
            <a:r>
              <a:rPr lang="en-US" dirty="0"/>
              <a:t>Eighth level</a:t>
            </a:r>
          </a:p>
          <a:p>
            <a:pPr lvl="8"/>
            <a:r>
              <a:rPr lang="en-US" dirty="0"/>
              <a:t>Ninth level</a:t>
            </a:r>
            <a:endParaRPr dirty="0"/>
          </a:p>
        </p:txBody>
      </p:sp>
      <p:sp>
        <p:nvSpPr>
          <p:cNvPr id="14" name="Content Placeholder 2"/>
          <p:cNvSpPr>
            <a:spLocks noGrp="1"/>
          </p:cNvSpPr>
          <p:nvPr>
            <p:ph sz="half" idx="18"/>
          </p:nvPr>
        </p:nvSpPr>
        <p:spPr>
          <a:xfrm>
            <a:off x="502920" y="4164965"/>
            <a:ext cx="3657413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5"/>
            <a:r>
              <a:rPr lang="en-US" dirty="0"/>
              <a:t>Sixth level</a:t>
            </a:r>
          </a:p>
          <a:p>
            <a:pPr lvl="6"/>
            <a:r>
              <a:rPr lang="en-US" dirty="0"/>
              <a:t>Seventh level</a:t>
            </a:r>
          </a:p>
          <a:p>
            <a:pPr lvl="7"/>
            <a:r>
              <a:rPr lang="en-US" dirty="0"/>
              <a:t>Eighth level</a:t>
            </a:r>
          </a:p>
          <a:p>
            <a:pPr lvl="8"/>
            <a:r>
              <a:rPr lang="en-US" dirty="0"/>
              <a:t>Ninth level</a:t>
            </a:r>
            <a:endParaRPr dirty="0"/>
          </a:p>
        </p:txBody>
      </p:sp>
      <p:sp>
        <p:nvSpPr>
          <p:cNvPr id="15" name="Content Placeholder 2"/>
          <p:cNvSpPr>
            <a:spLocks noGrp="1"/>
          </p:cNvSpPr>
          <p:nvPr>
            <p:ph sz="half" idx="1"/>
          </p:nvPr>
        </p:nvSpPr>
        <p:spPr>
          <a:xfrm>
            <a:off x="4410075" y="1985963"/>
            <a:ext cx="3657600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5"/>
            <a:r>
              <a:rPr lang="en-US" dirty="0"/>
              <a:t>Sixth level</a:t>
            </a:r>
          </a:p>
          <a:p>
            <a:pPr lvl="6"/>
            <a:r>
              <a:rPr lang="en-US" dirty="0"/>
              <a:t>Seventh level</a:t>
            </a:r>
          </a:p>
          <a:p>
            <a:pPr lvl="7"/>
            <a:r>
              <a:rPr lang="en-US" dirty="0"/>
              <a:t>Eighth level</a:t>
            </a:r>
          </a:p>
          <a:p>
            <a:pPr lvl="8"/>
            <a:r>
              <a:rPr lang="en-US" dirty="0"/>
              <a:t>Ninth level</a:t>
            </a:r>
            <a:endParaRPr dirty="0"/>
          </a:p>
        </p:txBody>
      </p:sp>
      <p:sp>
        <p:nvSpPr>
          <p:cNvPr id="16" name="Content Placeholder 2"/>
          <p:cNvSpPr>
            <a:spLocks noGrp="1"/>
          </p:cNvSpPr>
          <p:nvPr>
            <p:ph sz="half" idx="16"/>
          </p:nvPr>
        </p:nvSpPr>
        <p:spPr>
          <a:xfrm>
            <a:off x="4410075" y="4169664"/>
            <a:ext cx="3657600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5"/>
            <a:r>
              <a:rPr lang="en-US" dirty="0"/>
              <a:t>Sixth level</a:t>
            </a:r>
          </a:p>
          <a:p>
            <a:pPr lvl="6"/>
            <a:r>
              <a:rPr lang="en-US" dirty="0"/>
              <a:t>Seventh level</a:t>
            </a:r>
          </a:p>
          <a:p>
            <a:pPr lvl="7"/>
            <a:r>
              <a:rPr lang="en-US" dirty="0"/>
              <a:t>Eighth level</a:t>
            </a:r>
          </a:p>
          <a:p>
            <a:pPr lvl="8"/>
            <a:r>
              <a:rPr lang="en-US" dirty="0"/>
              <a:t>Ninth level</a:t>
            </a:r>
            <a:endParaRPr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xmlns:p14="http://schemas.microsoft.com/office/powerpoint/2010/main"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8166847" y="282574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TextBox 7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701E-CAF4-4159-9B3E-41C86DFFA30D}" type="datetimeFigureOut">
              <a:rPr lang="en-US" smtClean="0"/>
              <a:t>9/9/2025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xmlns:p14="http://schemas.microsoft.com/office/powerpoint/2010/main" spd="slow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8166847" y="282573"/>
            <a:ext cx="685800" cy="30221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701E-CAF4-4159-9B3E-41C86DFFA30D}" type="datetimeFigureOut">
              <a:rPr lang="en-US" smtClean="0"/>
              <a:t>9/9/2025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xmlns:p14="http://schemas.microsoft.com/office/powerpoint/2010/main" spd="slow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282575" y="228600"/>
            <a:ext cx="3451225" cy="634523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0555" y="2571750"/>
            <a:ext cx="3255264" cy="1162050"/>
          </a:xfrm>
        </p:spPr>
        <p:txBody>
          <a:bodyPr anchor="b">
            <a:normAutofit/>
          </a:bodyPr>
          <a:lstStyle>
            <a:lvl1pPr algn="l">
              <a:defRPr sz="26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68775" y="273050"/>
            <a:ext cx="4597399" cy="585311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5"/>
            <a:r>
              <a:rPr lang="en-US" dirty="0"/>
              <a:t>Sixth level</a:t>
            </a:r>
          </a:p>
          <a:p>
            <a:pPr lvl="6"/>
            <a:r>
              <a:rPr lang="en-US" dirty="0"/>
              <a:t>Seventh level</a:t>
            </a:r>
          </a:p>
          <a:p>
            <a:pPr lvl="7"/>
            <a:r>
              <a:rPr lang="en-US" dirty="0"/>
              <a:t>Eighth level</a:t>
            </a:r>
          </a:p>
          <a:p>
            <a:pPr lvl="8"/>
            <a:r>
              <a:rPr lang="en-US" dirty="0"/>
              <a:t>Ninth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93" y="3733800"/>
            <a:ext cx="3255264" cy="2392363"/>
          </a:xfrm>
        </p:spPr>
        <p:txBody>
          <a:bodyPr/>
          <a:lstStyle>
            <a:lvl1pPr marL="0" indent="0">
              <a:spcBef>
                <a:spcPts val="600"/>
              </a:spcBef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391399" y="6423585"/>
            <a:ext cx="1537447" cy="365125"/>
          </a:xfrm>
        </p:spPr>
        <p:txBody>
          <a:bodyPr/>
          <a:lstStyle/>
          <a:p>
            <a:fld id="{D728701E-CAF4-4159-9B3E-41C86DFFA30D}" type="datetimeFigureOut">
              <a:rPr lang="en-US" smtClean="0"/>
              <a:t>9/9/2025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859305" y="6423585"/>
            <a:ext cx="3316941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424891" y="174812"/>
            <a:ext cx="413309" cy="83099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54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xmlns:p14="http://schemas.microsoft.com/office/powerpoint/2010/main" spd="slow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166847" y="282573"/>
            <a:ext cx="685800" cy="30221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69404" y="3124200"/>
            <a:ext cx="3898272" cy="871538"/>
          </a:xfrm>
        </p:spPr>
        <p:txBody>
          <a:bodyPr anchor="b">
            <a:normAutofit/>
          </a:bodyPr>
          <a:lstStyle>
            <a:lvl1pPr algn="l">
              <a:defRPr sz="2600" b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77906" y="228600"/>
            <a:ext cx="3460658" cy="6345238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69404" y="3995737"/>
            <a:ext cx="3898272" cy="2147888"/>
          </a:xfrm>
        </p:spPr>
        <p:txBody>
          <a:bodyPr/>
          <a:lstStyle>
            <a:lvl1pPr marL="0" indent="0">
              <a:spcBef>
                <a:spcPts val="600"/>
              </a:spcBef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391399" y="6423585"/>
            <a:ext cx="1537447" cy="365125"/>
          </a:xfrm>
        </p:spPr>
        <p:txBody>
          <a:bodyPr/>
          <a:lstStyle/>
          <a:p>
            <a:fld id="{D728701E-CAF4-4159-9B3E-41C86DFFA30D}" type="datetimeFigureOut">
              <a:rPr lang="en-US" smtClean="0"/>
              <a:t>9/9/2025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191000" y="6423585"/>
            <a:ext cx="3005138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3990110" y="3370730"/>
            <a:ext cx="220568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2400" b="1" baseline="0">
                <a:solidFill>
                  <a:schemeClr val="accent1">
                    <a:lumMod val="60000"/>
                    <a:lumOff val="40000"/>
                  </a:schemeClr>
                </a:solidFill>
              </a:rPr>
              <a:t>+ 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xmlns:p14="http://schemas.microsoft.com/office/powerpoint/2010/main" spd="slow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above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6505" y="4424082"/>
            <a:ext cx="6191157" cy="833718"/>
          </a:xfrm>
        </p:spPr>
        <p:txBody>
          <a:bodyPr anchor="b">
            <a:normAutofit/>
          </a:bodyPr>
          <a:lstStyle>
            <a:lvl1pPr algn="l">
              <a:defRPr sz="2600" b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77905" y="228600"/>
            <a:ext cx="6378389" cy="418795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6505" y="5257799"/>
            <a:ext cx="6191157" cy="885825"/>
          </a:xfrm>
        </p:spPr>
        <p:txBody>
          <a:bodyPr/>
          <a:lstStyle>
            <a:lvl1pPr marL="0" indent="0">
              <a:spcBef>
                <a:spcPts val="300"/>
              </a:spcBef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701E-CAF4-4159-9B3E-41C86DFFA30D}" type="datetimeFigureOut">
              <a:rPr lang="en-US" smtClean="0"/>
              <a:t>9/9/2025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6802438" y="228600"/>
            <a:ext cx="2057400" cy="203911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Rectangle 8"/>
          <p:cNvSpPr/>
          <p:nvPr/>
        </p:nvSpPr>
        <p:spPr>
          <a:xfrm>
            <a:off x="6802438" y="2377440"/>
            <a:ext cx="2057400" cy="20391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TextBox 9"/>
          <p:cNvSpPr txBox="1"/>
          <p:nvPr/>
        </p:nvSpPr>
        <p:spPr>
          <a:xfrm>
            <a:off x="327212" y="4632792"/>
            <a:ext cx="220568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2400" b="1" baseline="0">
                <a:solidFill>
                  <a:schemeClr val="accent1">
                    <a:lumMod val="60000"/>
                    <a:lumOff val="40000"/>
                  </a:schemeClr>
                </a:solidFill>
              </a:rPr>
              <a:t>+ 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xmlns:p14="http://schemas.microsoft.com/office/powerpoint/2010/main" spd="slow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Pictures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282574" y="228600"/>
            <a:ext cx="6387167" cy="634523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0554" y="2571750"/>
            <a:ext cx="6181611" cy="1162050"/>
          </a:xfrm>
        </p:spPr>
        <p:txBody>
          <a:bodyPr anchor="b">
            <a:normAutofit/>
          </a:bodyPr>
          <a:lstStyle>
            <a:lvl1pPr algn="l">
              <a:defRPr sz="2600" b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94" y="3733800"/>
            <a:ext cx="6179566" cy="2392363"/>
          </a:xfrm>
        </p:spPr>
        <p:txBody>
          <a:bodyPr/>
          <a:lstStyle>
            <a:lvl1pPr marL="0" indent="0">
              <a:spcBef>
                <a:spcPts val="600"/>
              </a:spcBef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212262" y="6235607"/>
            <a:ext cx="1348398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D728701E-CAF4-4159-9B3E-41C86DFFA30D}" type="datetimeFigureOut">
              <a:rPr lang="en-US" smtClean="0"/>
              <a:t>9/9/2025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81095" y="6235607"/>
            <a:ext cx="4648105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424891" y="174812"/>
            <a:ext cx="413309" cy="83099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54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10" name="Rectangle 9"/>
          <p:cNvSpPr/>
          <p:nvPr/>
        </p:nvSpPr>
        <p:spPr>
          <a:xfrm>
            <a:off x="6802438" y="228600"/>
            <a:ext cx="2057400" cy="203911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Picture Placeholder 12"/>
          <p:cNvSpPr>
            <a:spLocks noGrp="1"/>
          </p:cNvSpPr>
          <p:nvPr>
            <p:ph type="pic" sz="quarter" idx="13"/>
          </p:nvPr>
        </p:nvSpPr>
        <p:spPr>
          <a:xfrm>
            <a:off x="6802438" y="2374940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/>
              <a:t>Click icon to add picture</a:t>
            </a:r>
            <a:endParaRPr/>
          </a:p>
        </p:txBody>
      </p:sp>
      <p:sp>
        <p:nvSpPr>
          <p:cNvPr id="13" name="Picture Placeholder 12"/>
          <p:cNvSpPr>
            <a:spLocks noGrp="1"/>
          </p:cNvSpPr>
          <p:nvPr>
            <p:ph type="pic" sz="quarter" idx="14"/>
          </p:nvPr>
        </p:nvSpPr>
        <p:spPr>
          <a:xfrm>
            <a:off x="6802438" y="4535424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/>
              <a:t>Click icon to add picture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xmlns:p14="http://schemas.microsoft.com/office/powerpoint/2010/main" spd="slow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s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282575" y="228600"/>
            <a:ext cx="4235450" cy="634523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0554" y="2571750"/>
            <a:ext cx="4016633" cy="1162050"/>
          </a:xfrm>
        </p:spPr>
        <p:txBody>
          <a:bodyPr anchor="b">
            <a:normAutofit/>
          </a:bodyPr>
          <a:lstStyle>
            <a:lvl1pPr algn="l">
              <a:defRPr sz="2600" b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94" y="3733800"/>
            <a:ext cx="4015304" cy="2392363"/>
          </a:xfrm>
        </p:spPr>
        <p:txBody>
          <a:bodyPr/>
          <a:lstStyle>
            <a:lvl1pPr marL="0" indent="0">
              <a:spcBef>
                <a:spcPts val="600"/>
              </a:spcBef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048000" y="6235607"/>
            <a:ext cx="1348398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D728701E-CAF4-4159-9B3E-41C86DFFA30D}" type="datetimeFigureOut">
              <a:rPr lang="en-US" smtClean="0"/>
              <a:t>9/9/2025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81095" y="6235607"/>
            <a:ext cx="2590705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424891" y="174812"/>
            <a:ext cx="413309" cy="83099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54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10" name="Rectangle 9"/>
          <p:cNvSpPr/>
          <p:nvPr/>
        </p:nvSpPr>
        <p:spPr>
          <a:xfrm>
            <a:off x="6802438" y="228600"/>
            <a:ext cx="2057400" cy="203911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Rectangle 10"/>
          <p:cNvSpPr/>
          <p:nvPr/>
        </p:nvSpPr>
        <p:spPr>
          <a:xfrm>
            <a:off x="4624388" y="4534726"/>
            <a:ext cx="2057400" cy="203911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Picture Placeholder 12"/>
          <p:cNvSpPr>
            <a:spLocks noGrp="1"/>
          </p:cNvSpPr>
          <p:nvPr>
            <p:ph type="pic" sz="quarter" idx="13"/>
          </p:nvPr>
        </p:nvSpPr>
        <p:spPr>
          <a:xfrm>
            <a:off x="4624388" y="228600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/>
              <a:t>Click icon to add picture</a:t>
            </a:r>
            <a:endParaRPr/>
          </a:p>
        </p:txBody>
      </p:sp>
      <p:sp>
        <p:nvSpPr>
          <p:cNvPr id="13" name="Picture Placeholder 12"/>
          <p:cNvSpPr>
            <a:spLocks noGrp="1"/>
          </p:cNvSpPr>
          <p:nvPr>
            <p:ph type="pic" sz="quarter" idx="14"/>
          </p:nvPr>
        </p:nvSpPr>
        <p:spPr>
          <a:xfrm>
            <a:off x="4624388" y="2381663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/>
              <a:t>Click icon to add picture</a:t>
            </a:r>
            <a:endParaRPr/>
          </a:p>
        </p:txBody>
      </p:sp>
      <p:sp>
        <p:nvSpPr>
          <p:cNvPr id="14" name="Picture Placeholder 12"/>
          <p:cNvSpPr>
            <a:spLocks noGrp="1"/>
          </p:cNvSpPr>
          <p:nvPr>
            <p:ph type="pic" sz="quarter" idx="15"/>
          </p:nvPr>
        </p:nvSpPr>
        <p:spPr>
          <a:xfrm>
            <a:off x="6803136" y="2381662"/>
            <a:ext cx="2057400" cy="418795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/>
              <a:t>Click icon to add picture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xmlns:p14="http://schemas.microsoft.com/office/powerpoint/2010/main" spd="slow">
        <p:fade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s with Caption, Alt.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166847" y="282573"/>
            <a:ext cx="685800" cy="30221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0" y="3124200"/>
            <a:ext cx="3108960" cy="871538"/>
          </a:xfrm>
        </p:spPr>
        <p:txBody>
          <a:bodyPr anchor="b">
            <a:normAutofit/>
          </a:bodyPr>
          <a:lstStyle>
            <a:lvl1pPr algn="l">
              <a:defRPr sz="2600" b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77905" y="2365248"/>
            <a:ext cx="4240119" cy="418795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3000" y="3995737"/>
            <a:ext cx="3108960" cy="2147888"/>
          </a:xfrm>
        </p:spPr>
        <p:txBody>
          <a:bodyPr/>
          <a:lstStyle>
            <a:lvl1pPr marL="0" indent="0">
              <a:spcBef>
                <a:spcPts val="600"/>
              </a:spcBef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391399" y="6423585"/>
            <a:ext cx="1537447" cy="365125"/>
          </a:xfrm>
        </p:spPr>
        <p:txBody>
          <a:bodyPr/>
          <a:lstStyle/>
          <a:p>
            <a:fld id="{D728701E-CAF4-4159-9B3E-41C86DFFA30D}" type="datetimeFigureOut">
              <a:rPr lang="en-US" smtClean="0"/>
              <a:t>9/9/2025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191000" y="6423585"/>
            <a:ext cx="3005138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4750361" y="3370730"/>
            <a:ext cx="220568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2400" b="1" baseline="0">
                <a:solidFill>
                  <a:schemeClr val="accent1">
                    <a:lumMod val="60000"/>
                    <a:lumOff val="40000"/>
                  </a:schemeClr>
                </a:solidFill>
              </a:rPr>
              <a:t>+ </a:t>
            </a:r>
          </a:p>
        </p:txBody>
      </p:sp>
      <p:sp>
        <p:nvSpPr>
          <p:cNvPr id="14" name="Picture Placeholder 12"/>
          <p:cNvSpPr>
            <a:spLocks noGrp="1"/>
          </p:cNvSpPr>
          <p:nvPr>
            <p:ph type="pic" sz="quarter" idx="13"/>
          </p:nvPr>
        </p:nvSpPr>
        <p:spPr>
          <a:xfrm>
            <a:off x="277905" y="228600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/>
              <a:t>Click icon to add picture</a:t>
            </a:r>
            <a:endParaRPr/>
          </a:p>
        </p:txBody>
      </p:sp>
      <p:sp>
        <p:nvSpPr>
          <p:cNvPr id="15" name="Picture Placeholder 12"/>
          <p:cNvSpPr>
            <a:spLocks noGrp="1"/>
          </p:cNvSpPr>
          <p:nvPr>
            <p:ph type="pic" sz="quarter" idx="14"/>
          </p:nvPr>
        </p:nvSpPr>
        <p:spPr>
          <a:xfrm>
            <a:off x="2460625" y="228600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/>
              <a:t>Click icon to add picture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xmlns:p14="http://schemas.microsoft.com/office/powerpoint/2010/main" spd="slow">
        <p:fade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8166847" y="282574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TextBox 8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5"/>
            <a:r>
              <a:rPr lang="en-US" dirty="0"/>
              <a:t>Sixth level</a:t>
            </a:r>
          </a:p>
          <a:p>
            <a:pPr lvl="6"/>
            <a:r>
              <a:rPr lang="en-US" dirty="0"/>
              <a:t>Seventh level</a:t>
            </a:r>
          </a:p>
          <a:p>
            <a:pPr lvl="7"/>
            <a:r>
              <a:rPr lang="en-US" dirty="0"/>
              <a:t>Eighth level</a:t>
            </a:r>
          </a:p>
          <a:p>
            <a:pPr lvl="8"/>
            <a:r>
              <a:rPr lang="en-US" dirty="0"/>
              <a:t>Ninth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701E-CAF4-4159-9B3E-41C86DFFA30D}" type="datetimeFigureOut">
              <a:rPr lang="en-US" smtClean="0"/>
              <a:t>9/9/2025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xmlns:p14="http://schemas.microsoft.com/office/powerpoint/2010/main"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8210550" y="282574"/>
            <a:ext cx="642097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5"/>
            <a:r>
              <a:rPr lang="en-US" dirty="0"/>
              <a:t>Sixth level</a:t>
            </a:r>
          </a:p>
          <a:p>
            <a:pPr lvl="6"/>
            <a:r>
              <a:rPr lang="en-US" dirty="0"/>
              <a:t>Seventh level</a:t>
            </a:r>
          </a:p>
          <a:p>
            <a:pPr lvl="7"/>
            <a:r>
              <a:rPr lang="en-US" dirty="0"/>
              <a:t>Eighth level</a:t>
            </a:r>
          </a:p>
          <a:p>
            <a:pPr lvl="8"/>
            <a:r>
              <a:rPr lang="en-US" dirty="0"/>
              <a:t>Ninth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701E-CAF4-4159-9B3E-41C86DFFA30D}" type="datetimeFigureOut">
              <a:rPr lang="en-US" smtClean="0"/>
              <a:t>9/9/2025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10" name="Rectangle 9"/>
          <p:cNvSpPr/>
          <p:nvPr/>
        </p:nvSpPr>
        <p:spPr>
          <a:xfrm>
            <a:off x="8068235" y="282574"/>
            <a:ext cx="91440" cy="16002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xmlns:p14="http://schemas.microsoft.com/office/powerpoint/2010/main" spd="slow">
        <p:fade/>
      </p:transition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8166847" y="282573"/>
            <a:ext cx="685800" cy="30221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95772" y="954742"/>
            <a:ext cx="681318" cy="5171422"/>
          </a:xfrm>
        </p:spPr>
        <p:txBody>
          <a:bodyPr vert="eaVert" anchor="t" anchorCtr="0"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58756"/>
            <a:ext cx="6858000" cy="5184869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5"/>
            <a:r>
              <a:rPr lang="en-US" dirty="0"/>
              <a:t>Sixth level</a:t>
            </a:r>
          </a:p>
          <a:p>
            <a:pPr lvl="6"/>
            <a:r>
              <a:rPr lang="en-US" dirty="0"/>
              <a:t>Seventh level</a:t>
            </a:r>
          </a:p>
          <a:p>
            <a:pPr lvl="7"/>
            <a:r>
              <a:rPr lang="en-US" dirty="0"/>
              <a:t>Eighth level</a:t>
            </a:r>
          </a:p>
          <a:p>
            <a:pPr lvl="8"/>
            <a:r>
              <a:rPr lang="en-US" dirty="0"/>
              <a:t>Ninth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701E-CAF4-4159-9B3E-41C86DFFA30D}" type="datetimeFigureOut">
              <a:rPr lang="en-US" smtClean="0"/>
              <a:t>9/9/2025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 rot="16200000">
            <a:off x="8593111" y="561668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xmlns:p14="http://schemas.microsoft.com/office/powerpoint/2010/main"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, Alt.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8166847" y="282574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8474" y="134471"/>
            <a:ext cx="7556313" cy="995082"/>
          </a:xfrm>
        </p:spPr>
        <p:txBody>
          <a:bodyPr anchor="b" anchorCtr="0"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5"/>
            <a:r>
              <a:rPr lang="en-US" dirty="0"/>
              <a:t>Sixth level</a:t>
            </a:r>
          </a:p>
          <a:p>
            <a:pPr lvl="6"/>
            <a:r>
              <a:rPr lang="en-US" dirty="0"/>
              <a:t>Seventh level</a:t>
            </a:r>
          </a:p>
          <a:p>
            <a:pPr lvl="7"/>
            <a:r>
              <a:rPr lang="en-US" dirty="0"/>
              <a:t>Eighth level</a:t>
            </a:r>
          </a:p>
          <a:p>
            <a:pPr lvl="8"/>
            <a:r>
              <a:rPr lang="en-US" dirty="0"/>
              <a:t>Ninth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701E-CAF4-4159-9B3E-41C86DFFA30D}" type="datetimeFigureOut">
              <a:rPr lang="en-US" smtClean="0"/>
              <a:t>9/9/2025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498518" y="1129553"/>
            <a:ext cx="7558960" cy="774700"/>
          </a:xfrm>
        </p:spPr>
        <p:txBody>
          <a:bodyPr vert="horz" lIns="91440" tIns="45720" rIns="91440" bIns="45720" rtlCol="0" anchor="t" anchorCtr="0">
            <a:noAutofit/>
          </a:bodyPr>
          <a:lstStyle>
            <a:lvl1pPr marL="0" indent="0">
              <a:buNone/>
              <a:defRPr kumimoji="0" sz="2400" b="0" i="0" u="none" strike="noStrike" kern="1200" cap="none" spc="0" normalizeH="0" baseline="0">
                <a:ln>
                  <a:noFill/>
                </a:ln>
                <a:solidFill>
                  <a:schemeClr val="accent3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/>
              <a:t>Click to edit Master text styles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xmlns:p14="http://schemas.microsoft.com/office/powerpoint/2010/main"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with 2 Pict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800600" y="4624668"/>
            <a:ext cx="4038600" cy="933450"/>
          </a:xfrm>
        </p:spPr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800600" y="5562599"/>
            <a:ext cx="4038600" cy="748553"/>
          </a:xfrm>
        </p:spPr>
        <p:txBody>
          <a:bodyPr>
            <a:normAutofit/>
          </a:bodyPr>
          <a:lstStyle>
            <a:lvl1pPr marL="0" indent="0" algn="l">
              <a:spcBef>
                <a:spcPts val="300"/>
              </a:spcBef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800600" y="6425640"/>
            <a:ext cx="1232647" cy="365125"/>
          </a:xfrm>
        </p:spPr>
        <p:txBody>
          <a:bodyPr/>
          <a:lstStyle>
            <a:lvl1pPr algn="l">
              <a:defRPr/>
            </a:lvl1pPr>
          </a:lstStyle>
          <a:p>
            <a:fld id="{D728701E-CAF4-4159-9B3E-41C86DFFA30D}" type="datetimeFigureOut">
              <a:rPr lang="en-US" smtClean="0"/>
              <a:t>9/9/2025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311153" y="6425640"/>
            <a:ext cx="2617694" cy="365125"/>
          </a:xfrm>
        </p:spPr>
        <p:txBody>
          <a:bodyPr/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282575" y="228600"/>
            <a:ext cx="4235450" cy="4187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Rectangle 7"/>
          <p:cNvSpPr/>
          <p:nvPr/>
        </p:nvSpPr>
        <p:spPr>
          <a:xfrm>
            <a:off x="6802438" y="228600"/>
            <a:ext cx="2057400" cy="203911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Rectangle 9"/>
          <p:cNvSpPr/>
          <p:nvPr/>
        </p:nvSpPr>
        <p:spPr>
          <a:xfrm>
            <a:off x="4624388" y="2377440"/>
            <a:ext cx="2057400" cy="203911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Picture Placeholder 12"/>
          <p:cNvSpPr>
            <a:spLocks noGrp="1"/>
          </p:cNvSpPr>
          <p:nvPr>
            <p:ph type="pic" sz="quarter" idx="12"/>
          </p:nvPr>
        </p:nvSpPr>
        <p:spPr>
          <a:xfrm>
            <a:off x="4624388" y="228600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/>
              <a:t>Click icon to add picture</a:t>
            </a:r>
            <a:endParaRPr/>
          </a:p>
        </p:txBody>
      </p:sp>
      <p:sp>
        <p:nvSpPr>
          <p:cNvPr id="14" name="Picture Placeholder 12"/>
          <p:cNvSpPr>
            <a:spLocks noGrp="1"/>
          </p:cNvSpPr>
          <p:nvPr>
            <p:ph type="pic" sz="quarter" idx="13"/>
          </p:nvPr>
        </p:nvSpPr>
        <p:spPr>
          <a:xfrm>
            <a:off x="6802438" y="2377440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/>
              <a:t>Click icon to add picture</a:t>
            </a:r>
            <a:endParaRPr/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2"/>
          </p:nvPr>
        </p:nvSpPr>
        <p:spPr>
          <a:xfrm>
            <a:off x="857250" y="1779494"/>
            <a:ext cx="3086100" cy="2040905"/>
          </a:xfrm>
        </p:spPr>
        <p:txBody>
          <a:bodyPr lIns="45720" tIns="45720" rIns="45720" anchor="t">
            <a:noAutofit/>
          </a:bodyPr>
          <a:lstStyle>
            <a:lvl1pPr marL="0" indent="0" algn="ctr">
              <a:spcBef>
                <a:spcPts val="600"/>
              </a:spcBef>
              <a:buNone/>
              <a:defRPr sz="4600">
                <a:solidFill>
                  <a:schemeClr val="bg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24891" y="174812"/>
            <a:ext cx="413309" cy="83099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54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xmlns:p14="http://schemas.microsoft.com/office/powerpoint/2010/main"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58907" y="228600"/>
            <a:ext cx="8200930" cy="634523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3124200"/>
            <a:ext cx="5638800" cy="1362075"/>
          </a:xfrm>
        </p:spPr>
        <p:txBody>
          <a:bodyPr anchor="b" anchorCtr="0">
            <a:normAutofit/>
          </a:bodyPr>
          <a:lstStyle>
            <a:lvl1pPr algn="l">
              <a:defRPr sz="3200" b="0" cap="none" baseline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4495800"/>
            <a:ext cx="5638800" cy="1500187"/>
          </a:xfrm>
        </p:spPr>
        <p:txBody>
          <a:bodyPr anchor="t" anchorCtr="0">
            <a:normAutofit/>
          </a:bodyPr>
          <a:lstStyle>
            <a:lvl1pPr marL="0" indent="0">
              <a:spcBef>
                <a:spcPts val="300"/>
              </a:spcBef>
              <a:buNone/>
              <a:defRPr sz="1400" cap="none" baseline="0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8906" y="6248774"/>
            <a:ext cx="1474694" cy="365125"/>
          </a:xfrm>
        </p:spPr>
        <p:txBody>
          <a:bodyPr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fld id="{D728701E-CAF4-4159-9B3E-41C86DFFA30D}" type="datetimeFigureOut">
              <a:rPr lang="en-US" smtClean="0"/>
              <a:t>9/9/2025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86000" y="6248774"/>
            <a:ext cx="56388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305800" y="6248774"/>
            <a:ext cx="554038" cy="365125"/>
          </a:xfrm>
        </p:spPr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2003612" y="3110754"/>
            <a:ext cx="260909" cy="61555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40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9" name="Rectangle 8"/>
          <p:cNvSpPr/>
          <p:nvPr/>
        </p:nvSpPr>
        <p:spPr>
          <a:xfrm>
            <a:off x="285750" y="228600"/>
            <a:ext cx="212725" cy="634523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xmlns:p14="http://schemas.microsoft.com/office/powerpoint/2010/main"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210550" y="282574"/>
            <a:ext cx="642097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Rectangle 11"/>
          <p:cNvSpPr/>
          <p:nvPr/>
        </p:nvSpPr>
        <p:spPr>
          <a:xfrm>
            <a:off x="8068235" y="282574"/>
            <a:ext cx="91440" cy="16002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TextBox 9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98518" y="1985963"/>
            <a:ext cx="3657600" cy="4140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5"/>
            <a:r>
              <a:rPr lang="en-US" dirty="0"/>
              <a:t>Sixth level</a:t>
            </a:r>
          </a:p>
          <a:p>
            <a:pPr lvl="6"/>
            <a:r>
              <a:rPr lang="en-US" dirty="0"/>
              <a:t>Seventh level</a:t>
            </a:r>
          </a:p>
          <a:p>
            <a:pPr lvl="7"/>
            <a:r>
              <a:rPr lang="en-US" dirty="0"/>
              <a:t>Eighth level</a:t>
            </a:r>
          </a:p>
          <a:p>
            <a:pPr lvl="8"/>
            <a:r>
              <a:rPr lang="en-US" dirty="0"/>
              <a:t>Ninth level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399878" y="1985963"/>
            <a:ext cx="3657600" cy="4140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5"/>
            <a:r>
              <a:rPr lang="en-US" dirty="0"/>
              <a:t>Sixth level</a:t>
            </a:r>
          </a:p>
          <a:p>
            <a:pPr lvl="6"/>
            <a:r>
              <a:rPr lang="en-US" dirty="0"/>
              <a:t>Seventh level</a:t>
            </a:r>
          </a:p>
          <a:p>
            <a:pPr lvl="7"/>
            <a:r>
              <a:rPr lang="en-US" dirty="0"/>
              <a:t>Eighth level</a:t>
            </a:r>
          </a:p>
          <a:p>
            <a:pPr lvl="8"/>
            <a:r>
              <a:rPr lang="en-US" dirty="0"/>
              <a:t>Ninth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701E-CAF4-4159-9B3E-41C86DFFA30D}" type="datetimeFigureOut">
              <a:rPr lang="en-US" smtClean="0"/>
              <a:t>9/9/2025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xmlns:p14="http://schemas.microsoft.com/office/powerpoint/2010/main"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8166847" y="282574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TextBox 11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7541" y="2447365"/>
            <a:ext cx="3657600" cy="3678797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5"/>
            <a:r>
              <a:rPr lang="en-US" dirty="0"/>
              <a:t>Sixth level</a:t>
            </a:r>
          </a:p>
          <a:p>
            <a:pPr lvl="6"/>
            <a:r>
              <a:rPr lang="en-US" dirty="0"/>
              <a:t>Seventh level</a:t>
            </a:r>
          </a:p>
          <a:p>
            <a:pPr lvl="7"/>
            <a:r>
              <a:rPr lang="en-US" dirty="0"/>
              <a:t>Eighth level</a:t>
            </a:r>
          </a:p>
          <a:p>
            <a:pPr lvl="8"/>
            <a:r>
              <a:rPr lang="en-US" dirty="0"/>
              <a:t>Ninth level</a:t>
            </a:r>
            <a:endParaRPr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399878" y="2447365"/>
            <a:ext cx="3657600" cy="3678797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5"/>
            <a:r>
              <a:rPr lang="en-US" dirty="0"/>
              <a:t>Sixth level</a:t>
            </a:r>
          </a:p>
          <a:p>
            <a:pPr lvl="6"/>
            <a:r>
              <a:rPr lang="en-US" dirty="0"/>
              <a:t>Seventh level</a:t>
            </a:r>
          </a:p>
          <a:p>
            <a:pPr lvl="7"/>
            <a:r>
              <a:rPr lang="en-US" dirty="0"/>
              <a:t>Eighth level</a:t>
            </a:r>
          </a:p>
          <a:p>
            <a:pPr lvl="8"/>
            <a:r>
              <a:rPr lang="en-US" dirty="0"/>
              <a:t>Ninth level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701E-CAF4-4159-9B3E-41C86DFFA30D}" type="datetimeFigureOut">
              <a:rPr lang="en-US" smtClean="0"/>
              <a:t>9/9/2025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7541" y="2070847"/>
            <a:ext cx="3657600" cy="322729"/>
          </a:xfrm>
          <a:prstGeom prst="rect">
            <a:avLst/>
          </a:prstGeom>
          <a:solidFill>
            <a:schemeClr val="accent3"/>
          </a:solidFill>
        </p:spPr>
        <p:txBody>
          <a:bodyPr tIns="0" bIns="0" anchor="ctr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1800" b="0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99878" y="2070847"/>
            <a:ext cx="3657600" cy="322729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tIns="0" bIns="0" anchor="ctr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1800" b="0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xmlns:p14="http://schemas.microsoft.com/office/powerpoint/2010/main"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Content, Top and Bot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98517" y="1985963"/>
            <a:ext cx="7569157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5"/>
            <a:r>
              <a:rPr lang="en-US" dirty="0"/>
              <a:t>Sixth level</a:t>
            </a:r>
          </a:p>
          <a:p>
            <a:pPr lvl="6"/>
            <a:r>
              <a:rPr lang="en-US" dirty="0"/>
              <a:t>Seventh level</a:t>
            </a:r>
          </a:p>
          <a:p>
            <a:pPr lvl="7"/>
            <a:r>
              <a:rPr lang="en-US" dirty="0"/>
              <a:t>Eighth level</a:t>
            </a:r>
          </a:p>
          <a:p>
            <a:pPr lvl="8"/>
            <a:r>
              <a:rPr lang="en-US" dirty="0"/>
              <a:t>Ninth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701E-CAF4-4159-9B3E-41C86DFFA30D}" type="datetimeFigureOut">
              <a:rPr lang="en-US" smtClean="0"/>
              <a:t>9/9/2025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Content Placeholder 2"/>
          <p:cNvSpPr>
            <a:spLocks noGrp="1"/>
          </p:cNvSpPr>
          <p:nvPr>
            <p:ph sz="half" idx="14"/>
          </p:nvPr>
        </p:nvSpPr>
        <p:spPr>
          <a:xfrm>
            <a:off x="498517" y="4164965"/>
            <a:ext cx="7569157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5"/>
            <a:r>
              <a:rPr lang="en-US" dirty="0"/>
              <a:t>Sixth level</a:t>
            </a:r>
          </a:p>
          <a:p>
            <a:pPr lvl="6"/>
            <a:r>
              <a:rPr lang="en-US" dirty="0"/>
              <a:t>Seventh level</a:t>
            </a:r>
          </a:p>
          <a:p>
            <a:pPr lvl="7"/>
            <a:r>
              <a:rPr lang="en-US" dirty="0"/>
              <a:t>Eighth level</a:t>
            </a:r>
          </a:p>
          <a:p>
            <a:pPr lvl="8"/>
            <a:r>
              <a:rPr lang="en-US" dirty="0"/>
              <a:t>Ninth level</a:t>
            </a:r>
            <a:endParaRPr dirty="0"/>
          </a:p>
        </p:txBody>
      </p:sp>
      <p:sp>
        <p:nvSpPr>
          <p:cNvPr id="14" name="Rectangle 13"/>
          <p:cNvSpPr/>
          <p:nvPr/>
        </p:nvSpPr>
        <p:spPr>
          <a:xfrm>
            <a:off x="8166847" y="282574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5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05800" y="242234"/>
            <a:ext cx="554038" cy="365125"/>
          </a:xfrm>
        </p:spPr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xmlns:p14="http://schemas.microsoft.com/office/powerpoint/2010/main"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166847" y="282574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TextBox 9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410075" y="1985963"/>
            <a:ext cx="3657600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5"/>
            <a:r>
              <a:rPr lang="en-US" dirty="0"/>
              <a:t>Sixth level</a:t>
            </a:r>
          </a:p>
          <a:p>
            <a:pPr lvl="6"/>
            <a:r>
              <a:rPr lang="en-US" dirty="0"/>
              <a:t>Seventh level</a:t>
            </a:r>
          </a:p>
          <a:p>
            <a:pPr lvl="7"/>
            <a:r>
              <a:rPr lang="en-US" dirty="0"/>
              <a:t>Eighth level</a:t>
            </a:r>
          </a:p>
          <a:p>
            <a:pPr lvl="8"/>
            <a:r>
              <a:rPr lang="en-US" dirty="0"/>
              <a:t>Ninth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701E-CAF4-4159-9B3E-41C86DFFA30D}" type="datetimeFigureOut">
              <a:rPr lang="en-US" smtClean="0"/>
              <a:t>9/9/2025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2"/>
          <p:cNvSpPr>
            <a:spLocks noGrp="1"/>
          </p:cNvSpPr>
          <p:nvPr>
            <p:ph sz="half" idx="15"/>
          </p:nvPr>
        </p:nvSpPr>
        <p:spPr>
          <a:xfrm>
            <a:off x="498518" y="1985963"/>
            <a:ext cx="3657600" cy="4140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5"/>
            <a:r>
              <a:rPr lang="en-US" dirty="0"/>
              <a:t>Sixth level</a:t>
            </a:r>
          </a:p>
          <a:p>
            <a:pPr lvl="6"/>
            <a:r>
              <a:rPr lang="en-US" dirty="0"/>
              <a:t>Seventh level</a:t>
            </a:r>
          </a:p>
          <a:p>
            <a:pPr lvl="7"/>
            <a:r>
              <a:rPr lang="en-US" dirty="0"/>
              <a:t>Eighth level</a:t>
            </a:r>
          </a:p>
          <a:p>
            <a:pPr lvl="8"/>
            <a:r>
              <a:rPr lang="en-US" dirty="0"/>
              <a:t>Ninth level</a:t>
            </a:r>
            <a:endParaRPr dirty="0"/>
          </a:p>
        </p:txBody>
      </p:sp>
      <p:sp>
        <p:nvSpPr>
          <p:cNvPr id="13" name="Content Placeholder 2"/>
          <p:cNvSpPr>
            <a:spLocks noGrp="1"/>
          </p:cNvSpPr>
          <p:nvPr>
            <p:ph sz="half" idx="16"/>
          </p:nvPr>
        </p:nvSpPr>
        <p:spPr>
          <a:xfrm>
            <a:off x="4410075" y="4169664"/>
            <a:ext cx="3657600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5"/>
            <a:r>
              <a:rPr lang="en-US" dirty="0"/>
              <a:t>Sixth level</a:t>
            </a:r>
          </a:p>
          <a:p>
            <a:pPr lvl="6"/>
            <a:r>
              <a:rPr lang="en-US" dirty="0"/>
              <a:t>Seventh level</a:t>
            </a:r>
          </a:p>
          <a:p>
            <a:pPr lvl="7"/>
            <a:r>
              <a:rPr lang="en-US" dirty="0"/>
              <a:t>Eighth level</a:t>
            </a:r>
          </a:p>
          <a:p>
            <a:pPr lvl="8"/>
            <a:r>
              <a:rPr lang="en-US" dirty="0"/>
              <a:t>Ninth level</a:t>
            </a:r>
            <a:endParaRPr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xmlns:p14="http://schemas.microsoft.com/office/powerpoint/2010/main"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98474" y="484094"/>
            <a:ext cx="7556313" cy="1116106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8474" y="1981200"/>
            <a:ext cx="7556313" cy="4144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5"/>
            <a:r>
              <a:rPr lang="en-US" dirty="0"/>
              <a:t>Sixth level</a:t>
            </a:r>
          </a:p>
          <a:p>
            <a:pPr lvl="6"/>
            <a:r>
              <a:rPr lang="en-US" dirty="0"/>
              <a:t>Seventh level</a:t>
            </a:r>
          </a:p>
          <a:p>
            <a:pPr lvl="7"/>
            <a:r>
              <a:rPr lang="en-US" dirty="0"/>
              <a:t>Eighth level</a:t>
            </a:r>
          </a:p>
          <a:p>
            <a:pPr lvl="8"/>
            <a:r>
              <a:rPr lang="en-US" dirty="0"/>
              <a:t>Ninth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795247" y="642358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D728701E-CAF4-4159-9B3E-41C86DFFA30D}" type="datetimeFigureOut">
              <a:rPr lang="en-US" smtClean="0"/>
              <a:t>9/9/2025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01706" y="6423585"/>
            <a:ext cx="612289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05800" y="242234"/>
            <a:ext cx="5540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bg1"/>
                </a:solidFill>
              </a:defRPr>
            </a:lvl1pPr>
          </a:lstStyle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  <p:sldLayoutId id="2147483679" r:id="rId19"/>
    <p:sldLayoutId id="2147483680" r:id="rId20"/>
  </p:sldLayoutIdLst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xmlns:p14="http://schemas.microsoft.com/office/powerpoint/2010/main" spd="slow">
        <p:fade/>
      </p:transition>
    </mc:Fallback>
  </mc:AlternateContent>
  <p:txStyles>
    <p:titleStyle>
      <a:lvl1pPr algn="l" defTabSz="914400" rtl="0" eaLnBrk="1" latinLnBrk="0" hangingPunct="1">
        <a:spcBef>
          <a:spcPct val="0"/>
        </a:spcBef>
        <a:buNone/>
        <a:defRPr sz="3600" b="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spcBef>
          <a:spcPts val="2000"/>
        </a:spcBef>
        <a:buClr>
          <a:schemeClr val="accent1"/>
        </a:buClr>
        <a:buSzPct val="75000"/>
        <a:buFont typeface="Wingdings" pitchFamily="2" charset="2"/>
        <a:buChar char="n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75000"/>
        <a:buFont typeface="Wingdings" pitchFamily="2" charset="2"/>
        <a:buChar char="n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spcBef>
          <a:spcPts val="600"/>
        </a:spcBef>
        <a:buClr>
          <a:schemeClr val="accent1"/>
        </a:buClr>
        <a:buSzPct val="75000"/>
        <a:buFont typeface="Wingdings" pitchFamily="2" charset="2"/>
        <a:buChar char="n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75000"/>
        <a:buFont typeface="Wingdings" pitchFamily="2" charset="2"/>
        <a:buChar char="n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spcBef>
          <a:spcPts val="600"/>
        </a:spcBef>
        <a:buClr>
          <a:schemeClr val="accent1"/>
        </a:buClr>
        <a:buSzPct val="75000"/>
        <a:buFont typeface="Wingdings" pitchFamily="2" charset="2"/>
        <a:buChar char="n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1377950" indent="-22860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75000"/>
        <a:buFont typeface="Wingdings" pitchFamily="2" charset="2"/>
        <a:buChar char="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1603375" indent="-228600" algn="l" defTabSz="914400" rtl="0" eaLnBrk="1" latinLnBrk="0" hangingPunct="1">
        <a:spcBef>
          <a:spcPct val="20000"/>
        </a:spcBef>
        <a:buClr>
          <a:schemeClr val="accent1"/>
        </a:buClr>
        <a:buSzPct val="75000"/>
        <a:buFont typeface="Wingdings" pitchFamily="2" charset="2"/>
        <a:buChar char=""/>
        <a:defRPr lang="en-US" sz="1800" kern="1200" baseline="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1830388" indent="-22860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75000"/>
        <a:buFont typeface="Wingdings" pitchFamily="2" charset="2"/>
        <a:buChar char=""/>
        <a:defRPr lang="en-US" sz="1800" kern="1200" baseline="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2057400" indent="-228600" algn="l" defTabSz="914400" rtl="0" eaLnBrk="1" latinLnBrk="0" hangingPunct="1">
        <a:spcBef>
          <a:spcPct val="20000"/>
        </a:spcBef>
        <a:buClr>
          <a:schemeClr val="accent1"/>
        </a:buClr>
        <a:buSzPct val="75000"/>
        <a:buFont typeface="Wingdings" pitchFamily="2" charset="2"/>
        <a:buChar char=""/>
        <a:defRPr lang="en-US" sz="1800" kern="1200" baseline="0" dirty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1244" y="5240894"/>
            <a:ext cx="8541511" cy="933450"/>
          </a:xfrm>
        </p:spPr>
        <p:txBody>
          <a:bodyPr>
            <a:normAutofit/>
          </a:bodyPr>
          <a:lstStyle/>
          <a:p>
            <a:pPr algn="ctr"/>
            <a:r>
              <a:rPr lang="el-GR" sz="3600" b="1" dirty="0"/>
              <a:t>Ανάλυση πηγών-παραθεμάτων</a:t>
            </a:r>
            <a:endParaRPr lang="en-US" sz="3600" b="1" dirty="0"/>
          </a:p>
        </p:txBody>
      </p:sp>
    </p:spTree>
    <p:extLst>
      <p:ext uri="{BB962C8B-B14F-4D97-AF65-F5344CB8AC3E}">
        <p14:creationId xmlns:p14="http://schemas.microsoft.com/office/powerpoint/2010/main" val="22113511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xmlns:p14="http://schemas.microsoft.com/office/powerpoint/2010/main"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/>
              <a:t>Διαδικασία σύνθεσης απάντησης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8474" y="1600200"/>
            <a:ext cx="7556313" cy="5257800"/>
          </a:xfrm>
        </p:spPr>
        <p:txBody>
          <a:bodyPr>
            <a:normAutofit/>
          </a:bodyPr>
          <a:lstStyle/>
          <a:p>
            <a:pPr algn="just">
              <a:buFont typeface="Wingdings" charset="2"/>
              <a:buChar char="q"/>
            </a:pPr>
            <a:r>
              <a:rPr lang="el-GR" sz="2400" dirty="0">
                <a:sym typeface="Wingdings"/>
              </a:rPr>
              <a:t> </a:t>
            </a:r>
            <a:r>
              <a:rPr lang="el-GR" sz="2400" b="1" dirty="0">
                <a:sym typeface="Wingdings"/>
              </a:rPr>
              <a:t>ΚΥΡΙΟ ΜΕΡΟΣ</a:t>
            </a:r>
          </a:p>
          <a:p>
            <a:pPr algn="just">
              <a:buFont typeface="Wingdings" charset="2"/>
              <a:buChar char="v"/>
            </a:pPr>
            <a:r>
              <a:rPr lang="el-GR" sz="2400" dirty="0">
                <a:sym typeface="Wingdings"/>
              </a:rPr>
              <a:t>1</a:t>
            </a:r>
            <a:r>
              <a:rPr lang="el-GR" sz="2400" baseline="30000" dirty="0">
                <a:sym typeface="Wingdings"/>
              </a:rPr>
              <a:t>η</a:t>
            </a:r>
            <a:r>
              <a:rPr lang="el-GR" sz="2400" dirty="0">
                <a:sym typeface="Wingdings"/>
              </a:rPr>
              <a:t>§: Στοιχεία ιστορικής γνώσης</a:t>
            </a:r>
          </a:p>
          <a:p>
            <a:pPr marL="0" indent="0" algn="just">
              <a:buNone/>
            </a:pPr>
            <a:endParaRPr lang="el-GR" sz="2400" dirty="0">
              <a:sym typeface="Wingdings"/>
            </a:endParaRPr>
          </a:p>
          <a:p>
            <a:pPr algn="just">
              <a:buFont typeface="Wingdings" charset="2"/>
              <a:buChar char="v"/>
            </a:pPr>
            <a:r>
              <a:rPr lang="el-GR" sz="2400" dirty="0">
                <a:sym typeface="Wingdings"/>
              </a:rPr>
              <a:t>2</a:t>
            </a:r>
            <a:r>
              <a:rPr lang="el-GR" sz="2400" baseline="30000" dirty="0">
                <a:sym typeface="Wingdings"/>
              </a:rPr>
              <a:t>η</a:t>
            </a:r>
            <a:r>
              <a:rPr lang="el-GR" sz="2400" dirty="0">
                <a:sym typeface="Wingdings"/>
              </a:rPr>
              <a:t>§: Στοιχεία πηγής-παραθέματος</a:t>
            </a:r>
          </a:p>
          <a:p>
            <a:pPr algn="just">
              <a:buFontTx/>
              <a:buChar char="-"/>
            </a:pPr>
            <a:endParaRPr lang="el-GR" sz="2400" dirty="0">
              <a:sym typeface="Wingdings"/>
            </a:endParaRPr>
          </a:p>
          <a:p>
            <a:pPr algn="just">
              <a:buFontTx/>
              <a:buChar char="-"/>
            </a:pPr>
            <a:endParaRPr lang="el-GR" sz="2400" dirty="0">
              <a:sym typeface="Wingdings"/>
            </a:endParaRPr>
          </a:p>
        </p:txBody>
      </p:sp>
    </p:spTree>
    <p:extLst>
      <p:ext uri="{BB962C8B-B14F-4D97-AF65-F5344CB8AC3E}">
        <p14:creationId xmlns:p14="http://schemas.microsoft.com/office/powerpoint/2010/main" val="6125725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xmlns:p14="http://schemas.microsoft.com/office/powerpoint/2010/main"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/>
              <a:t>Διαδικασία σύνθεσης απάντησης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8474" y="1600200"/>
            <a:ext cx="7556313" cy="5257800"/>
          </a:xfrm>
        </p:spPr>
        <p:txBody>
          <a:bodyPr>
            <a:normAutofit/>
          </a:bodyPr>
          <a:lstStyle/>
          <a:p>
            <a:pPr algn="just">
              <a:buFont typeface="Wingdings" charset="2"/>
              <a:buChar char="q"/>
            </a:pPr>
            <a:r>
              <a:rPr lang="el-GR" sz="2400" dirty="0">
                <a:sym typeface="Wingdings"/>
              </a:rPr>
              <a:t> </a:t>
            </a:r>
            <a:r>
              <a:rPr lang="el-GR" sz="2400" b="1" dirty="0">
                <a:sym typeface="Wingdings"/>
              </a:rPr>
              <a:t>ΕΠΙΛΟΓΟΣ</a:t>
            </a:r>
          </a:p>
          <a:p>
            <a:pPr algn="just">
              <a:buFont typeface="Wingdings" charset="2"/>
              <a:buChar char="v"/>
            </a:pPr>
            <a:r>
              <a:rPr lang="el-GR" sz="2400" u="sng" dirty="0">
                <a:sym typeface="Wingdings"/>
              </a:rPr>
              <a:t>Συμπεράσματα:</a:t>
            </a:r>
          </a:p>
          <a:p>
            <a:pPr algn="just">
              <a:buFont typeface="Wingdings" charset="2"/>
              <a:buChar char="ü"/>
            </a:pPr>
            <a:r>
              <a:rPr lang="el-GR" sz="2400" dirty="0">
                <a:sym typeface="Wingdings"/>
              </a:rPr>
              <a:t>Συμφωνία μεταξύ δύο πλευρών</a:t>
            </a:r>
          </a:p>
          <a:p>
            <a:pPr algn="just">
              <a:buFont typeface="Wingdings" charset="2"/>
              <a:buChar char="ü"/>
            </a:pPr>
            <a:r>
              <a:rPr lang="el-GR" sz="2400" dirty="0">
                <a:sym typeface="Wingdings"/>
              </a:rPr>
              <a:t>Συμφωνία μεταξύ δύο πλευρών και προσθήκη πληροφοριών</a:t>
            </a:r>
          </a:p>
          <a:p>
            <a:pPr algn="just">
              <a:buFont typeface="Wingdings" charset="2"/>
              <a:buChar char="ü"/>
            </a:pPr>
            <a:r>
              <a:rPr lang="el-GR" sz="2400" dirty="0">
                <a:sym typeface="Wingdings"/>
              </a:rPr>
              <a:t>Διαφωνία μεταξύ δύο πλευρών</a:t>
            </a:r>
          </a:p>
          <a:p>
            <a:pPr algn="just">
              <a:buFont typeface="Wingdings" charset="2"/>
              <a:buChar char="ü"/>
            </a:pPr>
            <a:r>
              <a:rPr lang="el-GR" sz="2400" dirty="0">
                <a:sym typeface="Wingdings"/>
              </a:rPr>
              <a:t>Διαφωνία μεταξύ δύο πλευρών και πρόταξη αντεπιχειρημάτων</a:t>
            </a:r>
          </a:p>
          <a:p>
            <a:pPr marL="0" indent="0" algn="just">
              <a:buNone/>
            </a:pPr>
            <a:endParaRPr lang="el-GR" sz="2400" dirty="0">
              <a:sym typeface="Wingdings"/>
            </a:endParaRPr>
          </a:p>
          <a:p>
            <a:pPr algn="just">
              <a:buFontTx/>
              <a:buChar char="-"/>
            </a:pPr>
            <a:endParaRPr lang="el-GR" sz="2400" dirty="0">
              <a:sym typeface="Wingdings"/>
            </a:endParaRPr>
          </a:p>
        </p:txBody>
      </p:sp>
    </p:spTree>
    <p:extLst>
      <p:ext uri="{BB962C8B-B14F-4D97-AF65-F5344CB8AC3E}">
        <p14:creationId xmlns:p14="http://schemas.microsoft.com/office/powerpoint/2010/main" val="2926023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xmlns:p14="http://schemas.microsoft.com/office/powerpoint/2010/main"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3600" b="1" dirty="0"/>
              <a:t>Δ. Έλεγχος απάντησης</a:t>
            </a:r>
            <a:endParaRPr lang="en-US" sz="3600" b="1" dirty="0"/>
          </a:p>
        </p:txBody>
      </p:sp>
    </p:spTree>
    <p:extLst>
      <p:ext uri="{BB962C8B-B14F-4D97-AF65-F5344CB8AC3E}">
        <p14:creationId xmlns:p14="http://schemas.microsoft.com/office/powerpoint/2010/main" val="8699137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xmlns:p14="http://schemas.microsoft.com/office/powerpoint/2010/main" spd="slow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/>
              <a:t>Έλεγχος απάντησης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8474" y="1600200"/>
            <a:ext cx="7556313" cy="5257800"/>
          </a:xfrm>
        </p:spPr>
        <p:txBody>
          <a:bodyPr>
            <a:normAutofit/>
          </a:bodyPr>
          <a:lstStyle/>
          <a:p>
            <a:pPr algn="just">
              <a:buFont typeface="Wingdings" charset="2"/>
              <a:buChar char="q"/>
            </a:pPr>
            <a:r>
              <a:rPr lang="el-GR" sz="2400" b="1" dirty="0">
                <a:sym typeface="Wingdings"/>
              </a:rPr>
              <a:t>ΔΟΜΗ</a:t>
            </a:r>
          </a:p>
          <a:p>
            <a:pPr algn="just">
              <a:buFont typeface="Wingdings" charset="2"/>
              <a:buChar char="ü"/>
            </a:pPr>
            <a:r>
              <a:rPr lang="el-GR" sz="2400" dirty="0">
                <a:sym typeface="Wingdings"/>
              </a:rPr>
              <a:t>Τριμερής διάκριση κειμένου και αρχές παραγραφοποίησης.</a:t>
            </a:r>
          </a:p>
          <a:p>
            <a:pPr algn="just">
              <a:buFont typeface="Wingdings" charset="2"/>
              <a:buChar char="q"/>
            </a:pPr>
            <a:r>
              <a:rPr lang="el-GR" sz="2400" b="1" dirty="0">
                <a:sym typeface="Wingdings"/>
              </a:rPr>
              <a:t>ΕΚΦΡΑΣΗ</a:t>
            </a:r>
          </a:p>
          <a:p>
            <a:pPr algn="just">
              <a:buFont typeface="Wingdings" charset="2"/>
              <a:buChar char="ü"/>
            </a:pPr>
            <a:r>
              <a:rPr lang="el-GR" sz="2400" dirty="0">
                <a:sym typeface="Wingdings"/>
              </a:rPr>
              <a:t>Σωστή χρήση γραμματικοσυντακτικών κανόνων.</a:t>
            </a:r>
          </a:p>
          <a:p>
            <a:pPr algn="just">
              <a:buFont typeface="Wingdings" charset="2"/>
              <a:buChar char="ü"/>
            </a:pPr>
            <a:r>
              <a:rPr lang="el-GR" sz="2400" dirty="0">
                <a:sym typeface="Wingdings"/>
              </a:rPr>
              <a:t>Αποφυγή χρήσης αυτούσιων εκφράσεων-αποσπασμάτων πηγής-παραθέματος.</a:t>
            </a:r>
          </a:p>
          <a:p>
            <a:pPr algn="just">
              <a:buFont typeface="Wingdings" charset="2"/>
              <a:buChar char="ü"/>
            </a:pPr>
            <a:r>
              <a:rPr lang="el-GR" sz="2400" dirty="0">
                <a:sym typeface="Wingdings"/>
              </a:rPr>
              <a:t>Αποφυγή μακροπερίοδου λόγου.</a:t>
            </a:r>
          </a:p>
          <a:p>
            <a:pPr algn="just">
              <a:buFont typeface="Wingdings" charset="2"/>
              <a:buChar char="ü"/>
            </a:pPr>
            <a:r>
              <a:rPr lang="el-GR" sz="2400" dirty="0">
                <a:sym typeface="Wingdings"/>
              </a:rPr>
              <a:t>Αποφυγή μίμησης ύφους πηγής</a:t>
            </a:r>
            <a:r>
              <a:rPr lang="el-GR" sz="2400">
                <a:sym typeface="Wingdings"/>
              </a:rPr>
              <a:t>-παραθέματος.</a:t>
            </a:r>
            <a:endParaRPr lang="el-GR" sz="2400" dirty="0">
              <a:sym typeface="Wingdings"/>
            </a:endParaRPr>
          </a:p>
        </p:txBody>
      </p:sp>
    </p:spTree>
    <p:extLst>
      <p:ext uri="{BB962C8B-B14F-4D97-AF65-F5344CB8AC3E}">
        <p14:creationId xmlns:p14="http://schemas.microsoft.com/office/powerpoint/2010/main" val="27524442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xmlns:p14="http://schemas.microsoft.com/office/powerpoint/2010/main" spd="slow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/>
              <a:t>Έλεγχος απάντησης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8474" y="1600200"/>
            <a:ext cx="7556313" cy="5257800"/>
          </a:xfrm>
        </p:spPr>
        <p:txBody>
          <a:bodyPr>
            <a:normAutofit/>
          </a:bodyPr>
          <a:lstStyle/>
          <a:p>
            <a:pPr algn="just">
              <a:buFont typeface="Wingdings" charset="2"/>
              <a:buChar char="q"/>
            </a:pPr>
            <a:r>
              <a:rPr lang="el-GR" sz="2400" b="1" dirty="0">
                <a:sym typeface="Wingdings"/>
              </a:rPr>
              <a:t>ΠΕΡΙΕΧΟΜΕΝΟ</a:t>
            </a:r>
          </a:p>
          <a:p>
            <a:pPr algn="just">
              <a:buFont typeface="Wingdings" charset="2"/>
              <a:buChar char="ü"/>
            </a:pPr>
            <a:r>
              <a:rPr lang="el-GR" sz="2400" dirty="0">
                <a:sym typeface="Wingdings"/>
              </a:rPr>
              <a:t>Ακριβής και σαφής απάντηση στη δοθείσα ερώτηση.</a:t>
            </a:r>
          </a:p>
          <a:p>
            <a:pPr algn="just">
              <a:buFont typeface="Wingdings" charset="2"/>
              <a:buChar char="ü"/>
            </a:pPr>
            <a:r>
              <a:rPr lang="el-GR" sz="2400" dirty="0">
                <a:sym typeface="Wingdings"/>
              </a:rPr>
              <a:t>Εξαγωγή αντικειμενικών πορισμάτων και αποφυγή υποκειμενικότητας.</a:t>
            </a:r>
          </a:p>
          <a:p>
            <a:pPr algn="just">
              <a:buFont typeface="Wingdings" charset="2"/>
              <a:buChar char="ü"/>
            </a:pPr>
            <a:r>
              <a:rPr lang="el-GR" sz="2400" dirty="0">
                <a:sym typeface="Wingdings"/>
              </a:rPr>
              <a:t>Η πηγή τεκμηριώνει την ιστορική γνώση και όχι το αντίστροφο.</a:t>
            </a:r>
          </a:p>
          <a:p>
            <a:pPr algn="just">
              <a:buFont typeface="Wingdings" charset="2"/>
              <a:buChar char="ü"/>
            </a:pPr>
            <a:endParaRPr lang="el-GR" sz="2400" dirty="0">
              <a:sym typeface="Wingdings"/>
            </a:endParaRPr>
          </a:p>
        </p:txBody>
      </p:sp>
    </p:spTree>
    <p:extLst>
      <p:ext uri="{BB962C8B-B14F-4D97-AF65-F5344CB8AC3E}">
        <p14:creationId xmlns:p14="http://schemas.microsoft.com/office/powerpoint/2010/main" val="26314611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xmlns:p14="http://schemas.microsoft.com/office/powerpoint/2010/main"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3600" b="1" dirty="0"/>
              <a:t>Α. Ανάγνωση πηγής</a:t>
            </a:r>
            <a:endParaRPr lang="en-US" sz="3600" b="1" dirty="0"/>
          </a:p>
        </p:txBody>
      </p:sp>
    </p:spTree>
    <p:extLst>
      <p:ext uri="{BB962C8B-B14F-4D97-AF65-F5344CB8AC3E}">
        <p14:creationId xmlns:p14="http://schemas.microsoft.com/office/powerpoint/2010/main" val="957950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xmlns:p14="http://schemas.microsoft.com/office/powerpoint/2010/main"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/>
              <a:t>Διαδικασία ανάγνωσης πηγής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8474" y="1600200"/>
            <a:ext cx="7556313" cy="5257800"/>
          </a:xfrm>
        </p:spPr>
        <p:txBody>
          <a:bodyPr>
            <a:normAutofit/>
          </a:bodyPr>
          <a:lstStyle/>
          <a:p>
            <a:pPr algn="just"/>
            <a:r>
              <a:rPr lang="el-GR" sz="2400" b="1" dirty="0"/>
              <a:t>Ανάγνωση της πηγής: </a:t>
            </a:r>
            <a:r>
              <a:rPr lang="el-GR" sz="2400" dirty="0"/>
              <a:t>όσες φορές χρειαστεί, ώστε να γίνει κατανοητό το περιεχόμενο.</a:t>
            </a:r>
          </a:p>
          <a:p>
            <a:pPr marL="0" indent="0" algn="just">
              <a:buNone/>
            </a:pPr>
            <a:endParaRPr lang="el-GR" sz="2400" dirty="0"/>
          </a:p>
          <a:p>
            <a:pPr algn="just"/>
            <a:r>
              <a:rPr lang="el-GR" sz="2400" b="1" dirty="0"/>
              <a:t>Λεξιλογική εξομάλυνση:</a:t>
            </a:r>
          </a:p>
          <a:p>
            <a:pPr algn="just">
              <a:buFont typeface="Wingdings" charset="2"/>
              <a:buChar char="ü"/>
            </a:pPr>
            <a:r>
              <a:rPr lang="el-GR" sz="2400" u="sng" dirty="0"/>
              <a:t>Διευκρίνιση ορολογίας και ιστορικών όρων</a:t>
            </a:r>
          </a:p>
          <a:p>
            <a:pPr algn="just">
              <a:buFont typeface="Wingdings" charset="0"/>
              <a:buChar char="à"/>
            </a:pPr>
            <a:r>
              <a:rPr lang="el-GR" sz="2400" dirty="0">
                <a:sym typeface="Wingdings"/>
              </a:rPr>
              <a:t> γλωσσάρι βιβλίου, εγκυκλοπαίδειες, λεξικά κ.α.</a:t>
            </a:r>
          </a:p>
          <a:p>
            <a:pPr algn="just">
              <a:buFont typeface="Wingdings" charset="2"/>
              <a:buChar char="ü"/>
            </a:pPr>
            <a:r>
              <a:rPr lang="el-GR" sz="2400" u="sng" dirty="0">
                <a:sym typeface="Wingdings"/>
              </a:rPr>
              <a:t>Υπογράμμιση δυσνόητων σημείων</a:t>
            </a:r>
          </a:p>
          <a:p>
            <a:pPr algn="just">
              <a:buFont typeface="Wingdings" charset="0"/>
              <a:buChar char="à"/>
            </a:pPr>
            <a:r>
              <a:rPr lang="el-GR" sz="2400" dirty="0">
                <a:sym typeface="Wingdings"/>
              </a:rPr>
              <a:t> συζήτηση στην τάξη</a:t>
            </a:r>
          </a:p>
        </p:txBody>
      </p:sp>
    </p:spTree>
    <p:extLst>
      <p:ext uri="{BB962C8B-B14F-4D97-AF65-F5344CB8AC3E}">
        <p14:creationId xmlns:p14="http://schemas.microsoft.com/office/powerpoint/2010/main" val="13582691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xmlns:p14="http://schemas.microsoft.com/office/powerpoint/2010/main"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3600" b="1" dirty="0"/>
              <a:t>Β. Προσέγγιση πηγής</a:t>
            </a:r>
            <a:endParaRPr lang="en-US" sz="3600" b="1" dirty="0"/>
          </a:p>
        </p:txBody>
      </p:sp>
    </p:spTree>
    <p:extLst>
      <p:ext uri="{BB962C8B-B14F-4D97-AF65-F5344CB8AC3E}">
        <p14:creationId xmlns:p14="http://schemas.microsoft.com/office/powerpoint/2010/main" val="7133968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xmlns:p14="http://schemas.microsoft.com/office/powerpoint/2010/main"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/>
              <a:t>Διαδικασία προσέγγισης πηγής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8474" y="1600200"/>
            <a:ext cx="7556313" cy="525780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l-GR" sz="2400" b="1" dirty="0">
                <a:sym typeface="Wingdings"/>
              </a:rPr>
              <a:t>1. Αναγνώριση ταυτότητας πηγής:</a:t>
            </a:r>
          </a:p>
          <a:p>
            <a:pPr algn="just">
              <a:buFont typeface="Wingdings" charset="2"/>
              <a:buChar char="ü"/>
            </a:pPr>
            <a:r>
              <a:rPr lang="el-GR" sz="2400" dirty="0">
                <a:sym typeface="Wingdings"/>
              </a:rPr>
              <a:t>Κειμενικό είδος αποσπάσματος (ιστορικό, ρητορικό, ποιητικό κλπ.)</a:t>
            </a:r>
          </a:p>
          <a:p>
            <a:pPr algn="just">
              <a:buFont typeface="Wingdings" charset="2"/>
              <a:buChar char="ü"/>
            </a:pPr>
            <a:r>
              <a:rPr lang="el-GR" sz="2400" dirty="0">
                <a:sym typeface="Wingdings"/>
              </a:rPr>
              <a:t>Δημιουργός (πρόσωπο, ιδιότητα)</a:t>
            </a:r>
          </a:p>
          <a:p>
            <a:pPr algn="just">
              <a:buFont typeface="Wingdings" charset="2"/>
              <a:buChar char="ü"/>
            </a:pPr>
            <a:r>
              <a:rPr lang="el-GR" sz="2400" dirty="0">
                <a:sym typeface="Wingdings"/>
              </a:rPr>
              <a:t>Χρόνος συγγραφής (πρωτογενής, δευτερογενής)</a:t>
            </a:r>
          </a:p>
          <a:p>
            <a:pPr algn="just">
              <a:buFont typeface="Wingdings" charset="2"/>
              <a:buChar char="ü"/>
            </a:pPr>
            <a:r>
              <a:rPr lang="el-GR" sz="2400" dirty="0">
                <a:sym typeface="Wingdings"/>
              </a:rPr>
              <a:t>Σκοπός συγγραφής</a:t>
            </a:r>
          </a:p>
          <a:p>
            <a:pPr algn="just">
              <a:buFont typeface="Wingdings" charset="2"/>
              <a:buChar char="ü"/>
            </a:pPr>
            <a:r>
              <a:rPr lang="el-GR" sz="2400" dirty="0">
                <a:sym typeface="Wingdings"/>
              </a:rPr>
              <a:t>Συνθήκες συγγραφής</a:t>
            </a:r>
          </a:p>
          <a:p>
            <a:pPr algn="just">
              <a:buFont typeface="Wingdings" charset="0"/>
              <a:buChar char="à"/>
            </a:pPr>
            <a:r>
              <a:rPr lang="el-GR" sz="2400" u="sng" dirty="0">
                <a:sym typeface="Wingdings"/>
              </a:rPr>
              <a:t>Ένταξη πηγής στο ιστορικό πλαίσιο</a:t>
            </a:r>
          </a:p>
          <a:p>
            <a:pPr marL="0" indent="0" algn="just">
              <a:buNone/>
            </a:pPr>
            <a:endParaRPr lang="el-GR" sz="2400" dirty="0">
              <a:sym typeface="Wingdings"/>
            </a:endParaRPr>
          </a:p>
        </p:txBody>
      </p:sp>
    </p:spTree>
    <p:extLst>
      <p:ext uri="{BB962C8B-B14F-4D97-AF65-F5344CB8AC3E}">
        <p14:creationId xmlns:p14="http://schemas.microsoft.com/office/powerpoint/2010/main" val="21791908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xmlns:p14="http://schemas.microsoft.com/office/powerpoint/2010/main"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/>
              <a:t>Διαδικασία προσέγγισης πηγής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8474" y="1600200"/>
            <a:ext cx="7556313" cy="525780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l-GR" sz="2400" b="1" dirty="0">
                <a:sym typeface="Wingdings"/>
              </a:rPr>
              <a:t>2. Εξέταση βαθμού αξιοπιστίας πηγής:</a:t>
            </a:r>
          </a:p>
          <a:p>
            <a:pPr algn="just">
              <a:buFont typeface="Wingdings" charset="2"/>
              <a:buChar char="ü"/>
            </a:pPr>
            <a:r>
              <a:rPr lang="el-GR" sz="2400" dirty="0">
                <a:sym typeface="Wingdings"/>
              </a:rPr>
              <a:t>Σχέση του συγγραφέα με τα ιστορούμενα γεγονότα</a:t>
            </a:r>
          </a:p>
          <a:p>
            <a:pPr algn="just">
              <a:buFont typeface="Wingdings" charset="2"/>
              <a:buChar char="ü"/>
            </a:pPr>
            <a:r>
              <a:rPr lang="el-GR" sz="2400" dirty="0">
                <a:sym typeface="Wingdings"/>
              </a:rPr>
              <a:t>Αναζήτηση κινήτρων και προθέσεων του συγγραφέα</a:t>
            </a:r>
          </a:p>
          <a:p>
            <a:pPr algn="just">
              <a:buFont typeface="Wingdings" charset="2"/>
              <a:buChar char="ü"/>
            </a:pPr>
            <a:r>
              <a:rPr lang="el-GR" sz="2400" dirty="0">
                <a:sym typeface="Wingdings"/>
              </a:rPr>
              <a:t>Διάκριση σχολίων-γεγονότων</a:t>
            </a:r>
          </a:p>
          <a:p>
            <a:pPr algn="just">
              <a:buFont typeface="Wingdings" charset="2"/>
              <a:buChar char="ü"/>
            </a:pPr>
            <a:r>
              <a:rPr lang="el-GR" sz="2400" dirty="0">
                <a:sym typeface="Wingdings"/>
              </a:rPr>
              <a:t>Εντοπισμός παραλείψεων</a:t>
            </a:r>
          </a:p>
          <a:p>
            <a:pPr algn="just">
              <a:buFont typeface="Wingdings" charset="2"/>
              <a:buChar char="ü"/>
            </a:pPr>
            <a:r>
              <a:rPr lang="el-GR" sz="2400" dirty="0">
                <a:sym typeface="Wingdings"/>
              </a:rPr>
              <a:t>Χαρακτηρισμός υποκειμενικής-αντικειμενικής στάσης του συγγραφέα</a:t>
            </a:r>
          </a:p>
        </p:txBody>
      </p:sp>
    </p:spTree>
    <p:extLst>
      <p:ext uri="{BB962C8B-B14F-4D97-AF65-F5344CB8AC3E}">
        <p14:creationId xmlns:p14="http://schemas.microsoft.com/office/powerpoint/2010/main" val="23787177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xmlns:p14="http://schemas.microsoft.com/office/powerpoint/2010/main"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/>
              <a:t>Διαδικασία προσέγγισης πηγής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8474" y="1600200"/>
            <a:ext cx="7556313" cy="525780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l-GR" sz="2400" b="1" dirty="0">
                <a:sym typeface="Wingdings"/>
              </a:rPr>
              <a:t>3. Συγκέντρωση πληροφοριών-δεδομένων πηγής:</a:t>
            </a:r>
          </a:p>
          <a:p>
            <a:pPr algn="just">
              <a:buFont typeface="Wingdings" charset="2"/>
              <a:buChar char="ü"/>
            </a:pPr>
            <a:r>
              <a:rPr lang="el-GR" sz="2400" dirty="0">
                <a:sym typeface="Wingdings"/>
              </a:rPr>
              <a:t>Στοιχεία της πηγής που σχετίζονται με την ιστορική περίσταση</a:t>
            </a:r>
          </a:p>
          <a:p>
            <a:pPr algn="just">
              <a:buFont typeface="Wingdings" charset="2"/>
              <a:buChar char="ü"/>
            </a:pPr>
            <a:r>
              <a:rPr lang="el-GR" sz="2400" dirty="0">
                <a:sym typeface="Wingdings"/>
              </a:rPr>
              <a:t>Στοιχεία της πηγής που μπορούν να αξιοποιηθούν σε συνάρτηση με τη δοθείσα ερώτηση</a:t>
            </a:r>
          </a:p>
        </p:txBody>
      </p:sp>
    </p:spTree>
    <p:extLst>
      <p:ext uri="{BB962C8B-B14F-4D97-AF65-F5344CB8AC3E}">
        <p14:creationId xmlns:p14="http://schemas.microsoft.com/office/powerpoint/2010/main" val="26837576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xmlns:p14="http://schemas.microsoft.com/office/powerpoint/2010/main"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3600" b="1" dirty="0"/>
              <a:t>Γ. Σύνθεση απάντησης</a:t>
            </a:r>
            <a:endParaRPr lang="en-US" sz="3600" b="1" dirty="0"/>
          </a:p>
        </p:txBody>
      </p:sp>
    </p:spTree>
    <p:extLst>
      <p:ext uri="{BB962C8B-B14F-4D97-AF65-F5344CB8AC3E}">
        <p14:creationId xmlns:p14="http://schemas.microsoft.com/office/powerpoint/2010/main" val="42049930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xmlns:p14="http://schemas.microsoft.com/office/powerpoint/2010/main"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/>
              <a:t>Διαδικασία σύνθεσης απάντησης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8474" y="1600200"/>
            <a:ext cx="7556313" cy="5257800"/>
          </a:xfrm>
        </p:spPr>
        <p:txBody>
          <a:bodyPr>
            <a:normAutofit/>
          </a:bodyPr>
          <a:lstStyle/>
          <a:p>
            <a:pPr algn="just">
              <a:buFont typeface="Wingdings" charset="2"/>
              <a:buChar char="q"/>
            </a:pPr>
            <a:r>
              <a:rPr lang="el-GR" sz="2400" dirty="0">
                <a:sym typeface="Wingdings"/>
              </a:rPr>
              <a:t> </a:t>
            </a:r>
            <a:r>
              <a:rPr lang="el-GR" sz="2400" b="1" dirty="0">
                <a:sym typeface="Wingdings"/>
              </a:rPr>
              <a:t>ΠΡΟΛΟΓΟΣ</a:t>
            </a:r>
          </a:p>
          <a:p>
            <a:pPr marL="0" indent="0" algn="just">
              <a:buNone/>
            </a:pPr>
            <a:endParaRPr lang="el-GR" sz="2400" dirty="0">
              <a:sym typeface="Wingdings"/>
            </a:endParaRPr>
          </a:p>
          <a:p>
            <a:pPr algn="just">
              <a:buFont typeface="Wingdings" charset="2"/>
              <a:buChar char="v"/>
            </a:pPr>
            <a:r>
              <a:rPr lang="el-GR" sz="2400" dirty="0">
                <a:sym typeface="Wingdings"/>
              </a:rPr>
              <a:t>Σύντομη αναφορά σε:</a:t>
            </a:r>
          </a:p>
          <a:p>
            <a:pPr algn="just">
              <a:buFontTx/>
              <a:buChar char="-"/>
            </a:pPr>
            <a:r>
              <a:rPr lang="el-GR" sz="2400" dirty="0">
                <a:sym typeface="Wingdings"/>
              </a:rPr>
              <a:t>Κειμενικό είδος</a:t>
            </a:r>
          </a:p>
          <a:p>
            <a:pPr algn="just">
              <a:buFontTx/>
              <a:buChar char="-"/>
            </a:pPr>
            <a:r>
              <a:rPr lang="el-GR" sz="2400" dirty="0">
                <a:sym typeface="Wingdings"/>
              </a:rPr>
              <a:t>Δημιουργό</a:t>
            </a:r>
          </a:p>
          <a:p>
            <a:pPr algn="just">
              <a:buFontTx/>
              <a:buChar char="-"/>
            </a:pPr>
            <a:r>
              <a:rPr lang="el-GR" sz="2400">
                <a:sym typeface="Wingdings"/>
              </a:rPr>
              <a:t>Χρόνο, συνθήκες </a:t>
            </a:r>
            <a:r>
              <a:rPr lang="el-GR" sz="2400" dirty="0">
                <a:sym typeface="Wingdings"/>
              </a:rPr>
              <a:t>και σκοπό συγγραφής</a:t>
            </a:r>
          </a:p>
          <a:p>
            <a:pPr marL="0" indent="0" algn="just">
              <a:buNone/>
            </a:pPr>
            <a:endParaRPr lang="el-GR" sz="2400" dirty="0">
              <a:sym typeface="Wingdings"/>
            </a:endParaRPr>
          </a:p>
          <a:p>
            <a:pPr algn="just">
              <a:buFont typeface="Wingdings" charset="2"/>
              <a:buChar char="v"/>
            </a:pPr>
            <a:r>
              <a:rPr lang="el-GR" sz="2400" dirty="0">
                <a:sym typeface="Wingdings"/>
              </a:rPr>
              <a:t>Σύντομη εισαγωγή στο υπό διαπραγμάτευση θέμα</a:t>
            </a:r>
          </a:p>
          <a:p>
            <a:pPr algn="just">
              <a:buFontTx/>
              <a:buChar char="-"/>
            </a:pPr>
            <a:endParaRPr lang="el-GR" sz="2400" dirty="0">
              <a:sym typeface="Wingdings"/>
            </a:endParaRPr>
          </a:p>
          <a:p>
            <a:pPr algn="just">
              <a:buFontTx/>
              <a:buChar char="-"/>
            </a:pPr>
            <a:endParaRPr lang="el-GR" sz="2400" dirty="0">
              <a:sym typeface="Wingdings"/>
            </a:endParaRPr>
          </a:p>
          <a:p>
            <a:pPr algn="just">
              <a:buFontTx/>
              <a:buChar char="-"/>
            </a:pPr>
            <a:endParaRPr lang="el-GR" sz="2400" dirty="0">
              <a:sym typeface="Wingdings"/>
            </a:endParaRPr>
          </a:p>
        </p:txBody>
      </p:sp>
    </p:spTree>
    <p:extLst>
      <p:ext uri="{BB962C8B-B14F-4D97-AF65-F5344CB8AC3E}">
        <p14:creationId xmlns:p14="http://schemas.microsoft.com/office/powerpoint/2010/main" val="10782057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xmlns:p14="http://schemas.microsoft.com/office/powerpoint/2010/main" spd="slow">
        <p:fade/>
      </p:transition>
    </mc:Fallback>
  </mc:AlternateContent>
</p:sld>
</file>

<file path=ppt/theme/theme1.xml><?xml version="1.0" encoding="utf-8"?>
<a:theme xmlns:a="http://schemas.openxmlformats.org/drawingml/2006/main" name="Advantage">
  <a:themeElements>
    <a:clrScheme name="Advantage">
      <a:dk1>
        <a:sysClr val="windowText" lastClr="000000"/>
      </a:dk1>
      <a:lt1>
        <a:sysClr val="window" lastClr="FFFFFF"/>
      </a:lt1>
      <a:dk2>
        <a:srgbClr val="2B142D"/>
      </a:dk2>
      <a:lt2>
        <a:srgbClr val="C3AFCC"/>
      </a:lt2>
      <a:accent1>
        <a:srgbClr val="663366"/>
      </a:accent1>
      <a:accent2>
        <a:srgbClr val="330F42"/>
      </a:accent2>
      <a:accent3>
        <a:srgbClr val="666699"/>
      </a:accent3>
      <a:accent4>
        <a:srgbClr val="999966"/>
      </a:accent4>
      <a:accent5>
        <a:srgbClr val="F7901E"/>
      </a:accent5>
      <a:accent6>
        <a:srgbClr val="A3A101"/>
      </a:accent6>
      <a:hlink>
        <a:srgbClr val="BC5FBC"/>
      </a:hlink>
      <a:folHlink>
        <a:srgbClr val="9775A7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vantage">
      <a: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40000"/>
                <a:alpha val="100000"/>
                <a:satMod val="150000"/>
                <a:lumMod val="100000"/>
              </a:schemeClr>
            </a:gs>
            <a:gs pos="100000">
              <a:schemeClr val="phClr">
                <a:tint val="70000"/>
                <a:shade val="100000"/>
                <a:alpha val="100000"/>
                <a:satMod val="200000"/>
                <a:lumMod val="100000"/>
              </a:schemeClr>
            </a:gs>
          </a:gsLst>
          <a:lin ang="6000000" scaled="1"/>
        </a:gradFill>
        <a:gradFill rotWithShape="1">
          <a:gsLst>
            <a:gs pos="0">
              <a:schemeClr val="phClr">
                <a:shade val="40000"/>
                <a:alpha val="100000"/>
                <a:satMod val="150000"/>
                <a:lumMod val="100000"/>
              </a:schemeClr>
            </a:gs>
            <a:gs pos="100000">
              <a:schemeClr val="phClr">
                <a:tint val="70000"/>
                <a:shade val="100000"/>
                <a:alpha val="100000"/>
                <a:satMod val="200000"/>
                <a:lumMod val="100000"/>
              </a:schemeClr>
            </a:gs>
          </a:gsLst>
          <a:lin ang="5400000" scaled="1"/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50800" dist="25400" dir="13500000">
              <a:srgbClr val="FFFFFF">
                <a:alpha val="75000"/>
              </a:srgbClr>
            </a:innerShdw>
            <a:outerShdw blurRad="63500" dist="25400" dir="5400000" rotWithShape="0">
              <a:srgbClr val="808080">
                <a:alpha val="75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twoPt" dir="tl">
              <a:rot lat="0" lon="0" rev="4500000"/>
            </a:lightRig>
          </a:scene3d>
          <a:sp3d>
            <a:bevelT w="635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1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Advantage.thmx</Template>
  <TotalTime>0</TotalTime>
  <Words>295</Words>
  <Application>Microsoft Office PowerPoint</Application>
  <PresentationFormat>On-screen Show (4:3)</PresentationFormat>
  <Paragraphs>67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7" baseType="lpstr">
      <vt:lpstr>Calibri</vt:lpstr>
      <vt:lpstr>Wingdings</vt:lpstr>
      <vt:lpstr>Advantage</vt:lpstr>
      <vt:lpstr>Ανάλυση πηγών-παραθεμάτων</vt:lpstr>
      <vt:lpstr>Α. Ανάγνωση πηγής</vt:lpstr>
      <vt:lpstr>Διαδικασία ανάγνωσης πηγής</vt:lpstr>
      <vt:lpstr>Β. Προσέγγιση πηγής</vt:lpstr>
      <vt:lpstr>Διαδικασία προσέγγισης πηγής</vt:lpstr>
      <vt:lpstr>Διαδικασία προσέγγισης πηγής</vt:lpstr>
      <vt:lpstr>Διαδικασία προσέγγισης πηγής</vt:lpstr>
      <vt:lpstr>Γ. Σύνθεση απάντησης</vt:lpstr>
      <vt:lpstr>Διαδικασία σύνθεσης απάντησης</vt:lpstr>
      <vt:lpstr>Διαδικασία σύνθεσης απάντησης</vt:lpstr>
      <vt:lpstr>Διαδικασία σύνθεσης απάντησης</vt:lpstr>
      <vt:lpstr>Δ. Έλεγχος απάντησης</vt:lpstr>
      <vt:lpstr>Έλεγχος απάντησης</vt:lpstr>
      <vt:lpstr>Έλεγχος απάντησης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Ανάλυση πηγών-παραθεμάτων</dc:title>
  <dc:creator>NIKOLAOS KOUTSOKOSTAS</dc:creator>
  <cp:lastModifiedBy>Maria Kaparou</cp:lastModifiedBy>
  <cp:revision>31</cp:revision>
  <dcterms:created xsi:type="dcterms:W3CDTF">2015-11-17T08:04:26Z</dcterms:created>
  <dcterms:modified xsi:type="dcterms:W3CDTF">2025-09-09T17:35:31Z</dcterms:modified>
</cp:coreProperties>
</file>